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2763" y="2386013"/>
            <a:ext cx="60864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2047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3071810"/>
            <a:ext cx="6096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759" y="2550635"/>
            <a:ext cx="561975" cy="39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8808" y="2918010"/>
            <a:ext cx="523875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4618" y="3375935"/>
            <a:ext cx="352425" cy="352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40216" y="3352785"/>
            <a:ext cx="276225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12903" y="3831760"/>
            <a:ext cx="514350" cy="352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31911" y="3808610"/>
            <a:ext cx="600075" cy="36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37285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295800" y="4005064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9846" y="4005064"/>
            <a:ext cx="20347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0118" y="4456476"/>
            <a:ext cx="43382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0118" y="4896314"/>
            <a:ext cx="43382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30118" y="5359301"/>
            <a:ext cx="43382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1095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904312" y="1598557"/>
            <a:ext cx="864096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0545" y="2815653"/>
            <a:ext cx="1045557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5837" y="3197617"/>
            <a:ext cx="1270123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8419" y="3973121"/>
            <a:ext cx="987683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72155" y="3579582"/>
            <a:ext cx="987683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72834" y="4436109"/>
            <a:ext cx="987683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91811" y="5234762"/>
            <a:ext cx="987683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22090" y="5246336"/>
            <a:ext cx="987683" cy="348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681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2025-08-28T01:05:39Z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