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60" y="2643182"/>
            <a:ext cx="40767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90" y="1285860"/>
            <a:ext cx="114871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219" y="1939982"/>
            <a:ext cx="109535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203" y="2518715"/>
            <a:ext cx="11097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0488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07968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96869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3992" y="12858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062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96400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4577" y="25097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285860"/>
            <a:ext cx="11687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84232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703" y="242611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285860"/>
            <a:ext cx="11668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1577" y="4214818"/>
            <a:ext cx="108680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727848" y="3068960"/>
            <a:ext cx="51845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0395" y="4122256"/>
            <a:ext cx="35635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122256"/>
            <a:ext cx="20583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8185" y="4712564"/>
            <a:ext cx="20583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284" y="3668638"/>
            <a:ext cx="13620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4" y="1285860"/>
            <a:ext cx="114109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3" y="4714884"/>
            <a:ext cx="61817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663953" y="2060848"/>
            <a:ext cx="34563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4763" y="2720606"/>
            <a:ext cx="1179502" cy="311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4409" y="2709031"/>
            <a:ext cx="1179502" cy="311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1260" y="3081984"/>
            <a:ext cx="1571044" cy="28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4070" y="3070409"/>
            <a:ext cx="1571044" cy="28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0886" y="3637569"/>
            <a:ext cx="3915474" cy="282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2" y="1285860"/>
            <a:ext cx="118491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3" y="1285860"/>
            <a:ext cx="115919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07769" y="1196752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44529"/>
            <a:ext cx="1095357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46412"/>
            <a:ext cx="11097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36722"/>
            <a:ext cx="1109759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