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30" y="2714620"/>
            <a:ext cx="91344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7061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03712" y="135729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8730" y="2225399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8487" y="4401439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5" y="1285860"/>
            <a:ext cx="114966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7921" y="1723958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921" y="2175371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921" y="3020322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921" y="3471735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921" y="3899998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921" y="4339836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7921" y="4779674"/>
            <a:ext cx="113525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919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04864"/>
            <a:ext cx="13620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6" y="2980367"/>
            <a:ext cx="136207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182" y="2980367"/>
            <a:ext cx="136207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969" y="3709572"/>
            <a:ext cx="1362075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615" y="3709572"/>
            <a:ext cx="1362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966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椭圆 3"/>
          <p:cNvSpPr/>
          <p:nvPr/>
        </p:nvSpPr>
        <p:spPr>
          <a:xfrm>
            <a:off x="8571974" y="1890885"/>
            <a:ext cx="785542" cy="458234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789210" y="3221973"/>
            <a:ext cx="994422" cy="458234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50851" y="3742834"/>
            <a:ext cx="812901" cy="458234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2504" y="2361248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32504" y="3229349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32504" y="4213197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7252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9416" y="2730666"/>
            <a:ext cx="950505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3934433"/>
            <a:ext cx="1112394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703" y="4368337"/>
            <a:ext cx="1112394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91" y="1285860"/>
            <a:ext cx="117062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23792" y="2273464"/>
            <a:ext cx="2952328" cy="1875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78962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8102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1500174"/>
            <a:ext cx="54673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/>
          <a:srcRect l="3695"/>
          <a:stretch>
            <a:fillRect/>
          </a:stretch>
        </p:blipFill>
        <p:spPr bwMode="auto">
          <a:xfrm>
            <a:off x="6167438" y="3214686"/>
            <a:ext cx="5586411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58293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2025-08-27T12:51:49Z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