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60" y="2571744"/>
            <a:ext cx="42195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43020"/>
            <a:ext cx="1159192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83632" y="3429000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2888" y="3185931"/>
            <a:ext cx="54077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3438" y="3672068"/>
            <a:ext cx="54077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014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876086"/>
            <a:ext cx="13620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2573" y="2876086"/>
            <a:ext cx="1362075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4209" y="3848359"/>
            <a:ext cx="136207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583" y="4785908"/>
            <a:ext cx="13620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9724" y="4765068"/>
            <a:ext cx="6762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91"/>
            <a:ext cx="109632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82402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5339" y="465368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8265" y="465368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6817" y="526714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56690" y="526714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6202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9541" y="262800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5692" y="328498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6730" y="39243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41" y="1214422"/>
            <a:ext cx="98012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67352" y="2948094"/>
            <a:ext cx="356495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7352" y="3758321"/>
            <a:ext cx="356495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74390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43872" y="2603917"/>
            <a:ext cx="230425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5857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51" y="1772816"/>
            <a:ext cx="647700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2215909"/>
            <a:ext cx="5143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2973" y="5543716"/>
            <a:ext cx="38100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4965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3992" y="177281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5258" y="268721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3374" y="3682639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633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43872" y="2253722"/>
            <a:ext cx="151216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9148" y="2728285"/>
            <a:ext cx="151216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158" y="3677409"/>
            <a:ext cx="83831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