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762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9963" y="2652713"/>
            <a:ext cx="517207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401425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398" y="3500438"/>
            <a:ext cx="60960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28736"/>
            <a:ext cx="11391900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6318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6277" y="1285860"/>
            <a:ext cx="11363325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836" y="2428868"/>
            <a:ext cx="60960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4279258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90656"/>
            <a:ext cx="11420475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94047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027" y="1285860"/>
            <a:ext cx="114585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96035074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65</cp:revision>
  <dcterms:created xsi:type="dcterms:W3CDTF">2015-09-16T06:44:00Z</dcterms:created>
  <dcterms:modified xsi:type="dcterms:W3CDTF">2025-08-27T10:12:51Z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