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5163" y="2643188"/>
            <a:ext cx="57816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3442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9525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1785926"/>
            <a:ext cx="10334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2660062"/>
            <a:ext cx="7048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417" y="2698191"/>
            <a:ext cx="60007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4432" y="2686615"/>
            <a:ext cx="523875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8921" y="3271652"/>
            <a:ext cx="523875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6120" y="3228789"/>
            <a:ext cx="781050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5480" y="3262789"/>
            <a:ext cx="59055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52" y="1357298"/>
            <a:ext cx="1141095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51584" y="1988840"/>
            <a:ext cx="237626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78062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9269" y="478062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3638" y="478062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537093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9268" y="5370931"/>
            <a:ext cx="16968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3638" y="537093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2568"/>
            <a:ext cx="11430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1944" y="188210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8228" y="2314155"/>
            <a:ext cx="864096" cy="370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6668" y="2950762"/>
            <a:ext cx="1045396" cy="370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5681" y="2950762"/>
            <a:ext cx="1045396" cy="370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24107" y="3830438"/>
            <a:ext cx="908397" cy="370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1586" y="4953182"/>
            <a:ext cx="1870198" cy="370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919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