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2596" y="2357430"/>
            <a:ext cx="8181975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1154430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367808" y="2780928"/>
            <a:ext cx="194421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3186042"/>
            <a:ext cx="194421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14422"/>
            <a:ext cx="11639550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496613"/>
            <a:ext cx="135255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4493" y="4283692"/>
            <a:ext cx="1352550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8553" y="4283692"/>
            <a:ext cx="1352550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7399" y="5059196"/>
            <a:ext cx="13525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095375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488488" y="1988840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b="2354"/>
          <a:stretch>
            <a:fillRect/>
          </a:stretch>
        </p:blipFill>
        <p:spPr bwMode="auto">
          <a:xfrm>
            <a:off x="238084" y="1285860"/>
            <a:ext cx="11668125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567608" y="2803612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5644" y="3289748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3907" y="3787460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29654" y="4204148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77" y="1285860"/>
            <a:ext cx="11477625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68741" y="2348880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b="2308"/>
          <a:stretch>
            <a:fillRect/>
          </a:stretch>
        </p:blipFill>
        <p:spPr bwMode="auto">
          <a:xfrm>
            <a:off x="309522" y="1333507"/>
            <a:ext cx="1166812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760296" y="2348880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357298"/>
            <a:ext cx="115443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960096" y="1916832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4248" y="3699333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67765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149080"/>
            <a:ext cx="447675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2726" y="4608330"/>
            <a:ext cx="457200" cy="333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64152" y="4509119"/>
            <a:ext cx="4320480" cy="992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3042" y="4914233"/>
            <a:ext cx="5694965" cy="98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027" y="1357298"/>
            <a:ext cx="1145857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794290" y="177281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3495" y="2559895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724360"/>
            <a:ext cx="7560839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2025-08-27T14:25:58Z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