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2714620"/>
            <a:ext cx="49911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83" y="1357298"/>
            <a:ext cx="1052512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40" y="3643314"/>
            <a:ext cx="114681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672064" y="13771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9871" y="247670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1577" y="35299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146" y="5303766"/>
            <a:ext cx="104074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3060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1984" y="227687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62082"/>
            <a:ext cx="11582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64552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78280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939" y="5032872"/>
            <a:ext cx="2872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939" y="5646330"/>
            <a:ext cx="2872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52" y="1285860"/>
            <a:ext cx="9753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7592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76390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20136" y="13572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9639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58" y="2571744"/>
            <a:ext cx="98869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264352" y="12858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95821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60296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71056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9062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