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6976" y="2214554"/>
            <a:ext cx="68484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204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2928934"/>
            <a:ext cx="6572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3215680" y="278092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8312" y="278092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5031" y="326706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5162" y="3267065"/>
            <a:ext cx="13571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82839" y="3768563"/>
            <a:ext cx="794630" cy="35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96703" y="4243125"/>
            <a:ext cx="794630" cy="35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08815" y="4671389"/>
            <a:ext cx="794630" cy="35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32303" y="4671389"/>
            <a:ext cx="976924" cy="35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81974" y="5064928"/>
            <a:ext cx="714729" cy="35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29882" y="5158416"/>
            <a:ext cx="714729" cy="35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32522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28448" y="402162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5460" y="4473033"/>
            <a:ext cx="14710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901296"/>
            <a:ext cx="921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4" y="5329559"/>
            <a:ext cx="921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7431" y="5792546"/>
            <a:ext cx="1489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18763" y="6243959"/>
            <a:ext cx="9219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395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56240" y="191683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4989" y="2414544"/>
            <a:ext cx="8912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6888" y="3398392"/>
            <a:ext cx="16153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3136" y="3953977"/>
            <a:ext cx="19128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4791" y="4416966"/>
            <a:ext cx="19128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6320" y="4416966"/>
            <a:ext cx="346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4868379"/>
            <a:ext cx="4319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728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