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708920"/>
            <a:ext cx="92392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53775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450912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5157192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5210373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988840"/>
            <a:ext cx="1348105" cy="681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6407" y="1988840"/>
            <a:ext cx="1348105" cy="68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24" b="85177"/>
          <a:stretch/>
        </p:blipFill>
        <p:spPr>
          <a:xfrm>
            <a:off x="191344" y="1340769"/>
            <a:ext cx="11161240" cy="5040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76872"/>
            <a:ext cx="10382250" cy="2838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87488" y="4077072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7408" y="465313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11824" y="413116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59896" y="465313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056440" y="400506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760296" y="465313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6082" y="2443271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39762" y="2420888"/>
            <a:ext cx="264466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3645024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538635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3654498"/>
            <a:ext cx="2160240" cy="38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3583361"/>
            <a:ext cx="2160240" cy="45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4200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550081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550081"/>
            <a:ext cx="1348105" cy="681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356992"/>
            <a:ext cx="711835" cy="69342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61740" y="4162207"/>
            <a:ext cx="12701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6972" y="3363337"/>
            <a:ext cx="26098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6</Words>
  <Application>Microsoft Office PowerPoint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2025-08-26T09:56:58Z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