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204864"/>
            <a:ext cx="910590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4933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87488" y="2708920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87688" y="2691983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45663" y="2708920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03638" y="2691983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03838" y="2675046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361813" y="2691983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981380"/>
            <a:ext cx="1348105" cy="6819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0986" y="3998144"/>
            <a:ext cx="711835" cy="6934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1806" y="3997100"/>
            <a:ext cx="711835" cy="69342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869160"/>
            <a:ext cx="711835" cy="69342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792" y="4869870"/>
            <a:ext cx="711835" cy="69342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368" y="4869160"/>
            <a:ext cx="711835" cy="693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8964"/>
          <a:stretch/>
        </p:blipFill>
        <p:spPr>
          <a:xfrm>
            <a:off x="263352" y="1268760"/>
            <a:ext cx="11341918" cy="3829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27648" y="1988840"/>
            <a:ext cx="88350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11824" y="2564904"/>
            <a:ext cx="88350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1464" y="3933056"/>
            <a:ext cx="88350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7888" y="3933056"/>
            <a:ext cx="88350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1464" y="4437112"/>
            <a:ext cx="88350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7888" y="4437112"/>
            <a:ext cx="88350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553825" cy="2105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647728" y="2213260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2862183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4352" y="2216100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2862183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324" y="1340768"/>
            <a:ext cx="11544300" cy="2762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2636912"/>
            <a:ext cx="23762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32378" y="2636912"/>
            <a:ext cx="189161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27448" y="3284984"/>
            <a:ext cx="189161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03712" y="3270379"/>
            <a:ext cx="189161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2025-08-26T09:53:40Z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