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2780928"/>
            <a:ext cx="43148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060848"/>
            <a:ext cx="504056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7195" y="2096345"/>
            <a:ext cx="504056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797767"/>
            <a:ext cx="504056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25075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412776"/>
            <a:ext cx="504056" cy="4011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29975" cy="3514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060848"/>
            <a:ext cx="1348105" cy="681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026122"/>
            <a:ext cx="1348105" cy="6819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616" y="3933056"/>
            <a:ext cx="1348105" cy="681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8687" y="2060848"/>
            <a:ext cx="711835" cy="6934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320" y="2049418"/>
            <a:ext cx="711835" cy="6934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736" y="3919902"/>
            <a:ext cx="711835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74395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2644551"/>
            <a:ext cx="3384376" cy="4011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861048"/>
            <a:ext cx="3384376" cy="40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4427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2060848"/>
            <a:ext cx="1368152" cy="4011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509120"/>
            <a:ext cx="504056" cy="40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916832"/>
            <a:ext cx="10441160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564904"/>
            <a:ext cx="5832648" cy="40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268760"/>
            <a:ext cx="12011025" cy="438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085184"/>
            <a:ext cx="3168352" cy="40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5370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212977"/>
            <a:ext cx="1152128" cy="2880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2636912"/>
            <a:ext cx="1080120" cy="36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6092" y="4293096"/>
            <a:ext cx="2171956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2025-08-26T10:04:00Z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