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708920"/>
            <a:ext cx="77724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91" y="1340768"/>
            <a:ext cx="113633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1412776"/>
            <a:ext cx="1800200" cy="40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58" y="1268760"/>
            <a:ext cx="1125855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2048857"/>
            <a:ext cx="1348105" cy="681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2060848"/>
            <a:ext cx="1348105" cy="68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8227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060848"/>
            <a:ext cx="9639300" cy="2581275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3359696" y="2780928"/>
            <a:ext cx="648072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2351584" y="3351485"/>
            <a:ext cx="648072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3404050" y="3933056"/>
            <a:ext cx="648072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3239682" y="4581128"/>
            <a:ext cx="648072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9696400" y="2708920"/>
            <a:ext cx="648072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8616280" y="3284984"/>
            <a:ext cx="648072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7608168" y="3933056"/>
            <a:ext cx="648072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8566212" y="4581128"/>
            <a:ext cx="648072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6332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276872"/>
            <a:ext cx="720080" cy="4011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276871"/>
            <a:ext cx="720080" cy="4011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153" y="2276870"/>
            <a:ext cx="720080" cy="4011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5433" y="2307729"/>
            <a:ext cx="720080" cy="4011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1210" y="2296214"/>
            <a:ext cx="720080" cy="4011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7394" y="2275801"/>
            <a:ext cx="720080" cy="4011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3971" y="2283813"/>
            <a:ext cx="720080" cy="4011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0628" y="2307057"/>
            <a:ext cx="720080" cy="40119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628049"/>
            <a:ext cx="720080" cy="4011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3628049"/>
            <a:ext cx="720080" cy="40119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9952" y="4293096"/>
            <a:ext cx="720080" cy="40119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941168"/>
            <a:ext cx="720080" cy="40119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374" y="5546030"/>
            <a:ext cx="720080" cy="40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26795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301208"/>
            <a:ext cx="967740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640" y="4509120"/>
            <a:ext cx="720080" cy="4011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4509120"/>
            <a:ext cx="720080" cy="4011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9297" y="5300397"/>
            <a:ext cx="720080" cy="4011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336" y="5300397"/>
            <a:ext cx="504056" cy="40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48" y="1268760"/>
            <a:ext cx="1162050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1988840"/>
            <a:ext cx="720080" cy="4011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284984"/>
            <a:ext cx="504056" cy="40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20325" cy="266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780928"/>
            <a:ext cx="1080120" cy="4011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4158" y="2780928"/>
            <a:ext cx="1818185" cy="40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654" y="1340768"/>
            <a:ext cx="1022985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988840"/>
            <a:ext cx="1800200" cy="4011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988840"/>
            <a:ext cx="1512168" cy="4011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005064"/>
            <a:ext cx="1800200" cy="4011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005063"/>
            <a:ext cx="1368152" cy="40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33" y="1268760"/>
            <a:ext cx="1122997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4077072"/>
            <a:ext cx="720080" cy="4011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060848"/>
            <a:ext cx="8382000" cy="1895475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3791744" y="2348880"/>
            <a:ext cx="2880320" cy="65970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3791744" y="3035055"/>
            <a:ext cx="2952328" cy="53796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 flipV="1">
            <a:off x="3863752" y="2276872"/>
            <a:ext cx="2736304" cy="136815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2025-08-26T10:24:18Z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