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744" y="2708920"/>
            <a:ext cx="466725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525125" cy="2057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096000" y="1412776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53800" cy="5457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271464" y="6165304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015880" y="6237312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378347" y="6165304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967" r="365"/>
          <a:stretch/>
        </p:blipFill>
        <p:spPr>
          <a:xfrm>
            <a:off x="4439816" y="2204864"/>
            <a:ext cx="2577840" cy="7524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80376" y="2235290"/>
            <a:ext cx="1348105" cy="681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8610600" cy="2085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168008" y="1340768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82375" cy="5524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08168" y="2060848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984432" y="2132856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127448" y="2780928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456040" y="5589240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886" b="-1"/>
          <a:stretch/>
        </p:blipFill>
        <p:spPr>
          <a:xfrm>
            <a:off x="301674" y="1412776"/>
            <a:ext cx="11410950" cy="242354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20336" y="1340768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28118" y="2674952"/>
            <a:ext cx="59046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2047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53775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906" y="3429000"/>
            <a:ext cx="11372850" cy="12573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423592" y="2060848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744072" y="2075250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36345" y="2060848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495600" y="2716374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750" y="1787189"/>
            <a:ext cx="11525250" cy="1524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906" y="2480295"/>
            <a:ext cx="11525250" cy="152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416" y="3155901"/>
            <a:ext cx="11525250" cy="152400"/>
          </a:xfrm>
          <a:prstGeom prst="rect">
            <a:avLst/>
          </a:prstGeom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EAD97099-A58F-D177-305B-EE288A0F3DF2}"/>
              </a:ext>
            </a:extLst>
          </p:cNvPr>
          <p:cNvCxnSpPr>
            <a:cxnSpLocks/>
          </p:cNvCxnSpPr>
          <p:nvPr/>
        </p:nvCxnSpPr>
        <p:spPr>
          <a:xfrm>
            <a:off x="4223792" y="1901557"/>
            <a:ext cx="7272808" cy="1949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EAD97099-A58F-D177-305B-EE288A0F3DF2}"/>
              </a:ext>
            </a:extLst>
          </p:cNvPr>
          <p:cNvCxnSpPr>
            <a:cxnSpLocks/>
          </p:cNvCxnSpPr>
          <p:nvPr/>
        </p:nvCxnSpPr>
        <p:spPr>
          <a:xfrm>
            <a:off x="479376" y="2617925"/>
            <a:ext cx="11066176" cy="1477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EAD97099-A58F-D177-305B-EE288A0F3DF2}"/>
              </a:ext>
            </a:extLst>
          </p:cNvPr>
          <p:cNvCxnSpPr>
            <a:cxnSpLocks/>
          </p:cNvCxnSpPr>
          <p:nvPr/>
        </p:nvCxnSpPr>
        <p:spPr>
          <a:xfrm flipV="1">
            <a:off x="407368" y="3296680"/>
            <a:ext cx="7452828" cy="30621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00" y="1340768"/>
            <a:ext cx="11201400" cy="4600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816080" y="3429000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168008" y="5445224"/>
            <a:ext cx="396044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68</cp:revision>
  <dcterms:created xsi:type="dcterms:W3CDTF">2015-09-16T06:44:00Z</dcterms:created>
  <dcterms:modified xsi:type="dcterms:W3CDTF">2025-08-26T10:22:43Z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