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2420888"/>
            <a:ext cx="5743575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b="854"/>
          <a:stretch/>
        </p:blipFill>
        <p:spPr>
          <a:xfrm>
            <a:off x="335360" y="1412776"/>
            <a:ext cx="10610850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29" y="1412776"/>
            <a:ext cx="1076325" cy="516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035" y="1441351"/>
            <a:ext cx="9544050" cy="5133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20119"/>
          <a:stretch/>
        </p:blipFill>
        <p:spPr>
          <a:xfrm>
            <a:off x="1487488" y="2276872"/>
            <a:ext cx="9058275" cy="192499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1919536" y="2852936"/>
            <a:ext cx="1224136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151784" y="2852936"/>
            <a:ext cx="936104" cy="86409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188533" y="2829609"/>
            <a:ext cx="955261" cy="88742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6143794" y="2780928"/>
            <a:ext cx="988955" cy="93610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132749" y="2829609"/>
            <a:ext cx="1915579" cy="91599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8155950" y="2888940"/>
            <a:ext cx="1756060" cy="88524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4151784" y="2820301"/>
            <a:ext cx="4998950" cy="92530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H="1">
            <a:off x="8121704" y="2820301"/>
            <a:ext cx="1939345" cy="92530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707" y="1772816"/>
            <a:ext cx="95345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63" y="1412776"/>
            <a:ext cx="1076325" cy="5162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03712" y="227687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59312" y="227687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2852936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87304" y="2924944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39032" y="4180358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60475" y="475642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5422031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1484784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2132856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124032"/>
            <a:ext cx="16561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2025-08-26T11:00:33Z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