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3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708920"/>
            <a:ext cx="83629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29" y="3212976"/>
            <a:ext cx="10239375" cy="2257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2783632" y="1268760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4367808" y="1196752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7320136" y="1232249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7608168" y="3218757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1271464" y="49411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2891644" y="49411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5170663" y="49411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6820001" y="49411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8112224" y="494116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21893"/>
            <a:ext cx="11306175" cy="16002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214581" y="3789040"/>
            <a:ext cx="129614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744072" y="3789040"/>
            <a:ext cx="129614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8544272" y="3789040"/>
            <a:ext cx="129614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408" y="1412776"/>
            <a:ext cx="111252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68025" cy="2514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1631504" y="342900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4367808" y="350100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7098195" y="3501008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9810292" y="3402935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77625" cy="40195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415480" y="3212976"/>
            <a:ext cx="720080" cy="512316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27648" y="3212976"/>
            <a:ext cx="720080" cy="512316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11824" y="3212976"/>
            <a:ext cx="720080" cy="512316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89982" y="3247459"/>
            <a:ext cx="720080" cy="512316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4293096"/>
            <a:ext cx="101250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73" y="1556792"/>
            <a:ext cx="11458575" cy="10191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600056" y="1556791"/>
            <a:ext cx="1440160" cy="509587"/>
          </a:xfrm>
          <a:prstGeom prst="ellipse">
            <a:avLst/>
          </a:prstGeom>
          <a:noFill/>
          <a:ln w="19050">
            <a:solidFill>
              <a:srgbClr val="E9139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10" y="5373216"/>
            <a:ext cx="11220450" cy="981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4727848" y="1297461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1271464" y="450912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3431704" y="4509120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5735960" y="4537721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9624392" y="5373216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09825"/>
            <a:ext cx="9829800" cy="4143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7365" r="431"/>
          <a:stretch/>
        </p:blipFill>
        <p:spPr>
          <a:xfrm>
            <a:off x="1037792" y="2599658"/>
            <a:ext cx="9721080" cy="405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9896475" cy="3305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1441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931" y="1484784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66" y="1268760"/>
            <a:ext cx="11258550" cy="400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3" y="2098948"/>
            <a:ext cx="866775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93096"/>
            <a:ext cx="866775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4439816" y="2060848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1055440" y="3212976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7688361" y="3184041"/>
            <a:ext cx="1714500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6888088" y="4293096"/>
            <a:ext cx="17145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327"/>
          <a:stretch/>
        </p:blipFill>
        <p:spPr>
          <a:xfrm>
            <a:off x="191344" y="1268760"/>
            <a:ext cx="10753725" cy="2132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35360" y="1340768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663952" y="1340768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6023992" y="2420888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4027" y="2420888"/>
            <a:ext cx="866775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439937"/>
            <a:ext cx="86677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340768"/>
            <a:ext cx="1121092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78092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35699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98508" y="3987949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458112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48900" cy="3419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13407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256490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78904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141277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28498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27848" y="30689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306896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89554" y="314096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37170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422108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429309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60496" y="422139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2524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2204864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204864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818453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79684" y="2818453"/>
            <a:ext cx="26507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463633"/>
            <a:ext cx="28803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7435290" y="3501008"/>
            <a:ext cx="209471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9624392" y="2060848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5519936" y="2636912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E7730-A29A-9279-3CBD-752BE883FDD5}"/>
              </a:ext>
            </a:extLst>
          </p:cNvPr>
          <p:cNvSpPr/>
          <p:nvPr/>
        </p:nvSpPr>
        <p:spPr bwMode="white">
          <a:xfrm>
            <a:off x="1775520" y="3212976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2025-08-26T09:42:05Z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