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708920"/>
            <a:ext cx="41529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196752"/>
            <a:ext cx="18722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284984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3356992"/>
            <a:ext cx="864096" cy="34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97" y="1268760"/>
            <a:ext cx="1001077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13407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99695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77" y="1268760"/>
            <a:ext cx="10658475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13407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91" y="1268760"/>
            <a:ext cx="112871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752" y="2039064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039064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708" y="2940397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940397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3861048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49" y="1268760"/>
            <a:ext cx="11382375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321297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21297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319796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789040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5" y="1340768"/>
            <a:ext cx="11572875" cy="2390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510846"/>
            <a:ext cx="65527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112219"/>
            <a:ext cx="10585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7282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292494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306896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17585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472514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89924" y="4730215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1762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1916832"/>
            <a:ext cx="10441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2543533"/>
            <a:ext cx="41764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83" y="1340768"/>
            <a:ext cx="11287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