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708920"/>
            <a:ext cx="78009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84984"/>
            <a:ext cx="11239500" cy="1704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1988840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15751" y="2600908"/>
            <a:ext cx="20162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2573631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07028" y="3227067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855640" y="3212976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040" y="3240359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4437112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4469262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41" y="1340768"/>
            <a:ext cx="11268075" cy="2228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1268760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1272512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42482" y="1844824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1860949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2471318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499259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068960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2371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1289855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1289855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1916832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2501174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66556" y="2526630"/>
            <a:ext cx="9414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3128151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3573016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3609020"/>
            <a:ext cx="36004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91" y="1340768"/>
            <a:ext cx="1124902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291" y="2204864"/>
            <a:ext cx="7172325" cy="41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636" y="2924944"/>
            <a:ext cx="11229975" cy="4953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615471" y="2623964"/>
            <a:ext cx="6953137" cy="1294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91591" y="3420244"/>
            <a:ext cx="10600953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2204863"/>
            <a:ext cx="377038" cy="3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847" y="3573016"/>
            <a:ext cx="9953625" cy="3105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126876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968208" y="126876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1916832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429309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5"/>
            <a:ext cx="9917924" cy="41764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02" y="1458822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9956068" cy="4968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542999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83" y="1340768"/>
            <a:ext cx="1121092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6023992" y="2132856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8328248" y="3212976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83432" y="4305695"/>
            <a:ext cx="1728192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8976320" y="4305696"/>
            <a:ext cx="1714500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4151784" y="5445224"/>
            <a:ext cx="1714500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2115108"/>
            <a:ext cx="918574" cy="9416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4283" y="2102508"/>
            <a:ext cx="918574" cy="9416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3218655"/>
            <a:ext cx="918574" cy="94167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2126" y="4275348"/>
            <a:ext cx="918574" cy="9416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9034" y="5349789"/>
            <a:ext cx="918574" cy="941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49" y="1340768"/>
            <a:ext cx="11458575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752184" y="2132856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3356992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450912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141277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63691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8488" y="378904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9187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306175" cy="35337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96359" y="141277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141277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31945" y="142059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414908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2447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1988840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2004458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2605370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616019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3191707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81258" y="3191707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3105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2060848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2060848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2677319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677319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3304439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3299469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60572" y="3875178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3890058"/>
            <a:ext cx="11521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08" y="1340768"/>
            <a:ext cx="11201400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3212976"/>
            <a:ext cx="22322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3212976"/>
            <a:ext cx="41605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4412" y="4437112"/>
            <a:ext cx="90010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809054"/>
            <a:ext cx="10441160" cy="10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734550" cy="174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2492896"/>
            <a:ext cx="41605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2025-08-26T09:27:14Z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