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708920"/>
            <a:ext cx="73723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49655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628800"/>
            <a:ext cx="10553700" cy="4629150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1991544" y="2132856"/>
            <a:ext cx="5832648" cy="223224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3863752" y="2168555"/>
            <a:ext cx="0" cy="205253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6240016" y="2168555"/>
            <a:ext cx="3312368" cy="212454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1703512" y="2096547"/>
            <a:ext cx="6408713" cy="212454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5879976" y="2204864"/>
            <a:ext cx="4320480" cy="216024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852936"/>
            <a:ext cx="936104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780928"/>
            <a:ext cx="936104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2780928"/>
            <a:ext cx="936104" cy="432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501008"/>
            <a:ext cx="936104" cy="4320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501008"/>
            <a:ext cx="504056" cy="4320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221088"/>
            <a:ext cx="720080" cy="4320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4213786"/>
            <a:ext cx="648072" cy="432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143875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429000"/>
            <a:ext cx="1872208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509120"/>
            <a:ext cx="1512168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5572608"/>
            <a:ext cx="1440160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25" y="1268760"/>
            <a:ext cx="11191875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2132856"/>
            <a:ext cx="504056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221088"/>
            <a:ext cx="648072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353550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1988840"/>
            <a:ext cx="4104456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774" b="1"/>
          <a:stretch/>
        </p:blipFill>
        <p:spPr>
          <a:xfrm>
            <a:off x="263352" y="1340768"/>
            <a:ext cx="11410950" cy="39856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2060848"/>
            <a:ext cx="504056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2039245"/>
            <a:ext cx="504056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780928"/>
            <a:ext cx="504056" cy="432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429000"/>
            <a:ext cx="504056" cy="4320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407397"/>
            <a:ext cx="504056" cy="4320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149080"/>
            <a:ext cx="504056" cy="4320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4878744"/>
            <a:ext cx="504056" cy="4320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4878744"/>
            <a:ext cx="504056" cy="4320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7806" y="4865560"/>
            <a:ext cx="504056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3356992"/>
            <a:ext cx="1080120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05064"/>
            <a:ext cx="1584176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1268760"/>
            <a:ext cx="864096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4098" y="1952836"/>
            <a:ext cx="864096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6146" y="2636912"/>
            <a:ext cx="1906318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2677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2025-08-26T10:06:39Z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