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708920"/>
            <a:ext cx="31623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50" y="1412776"/>
            <a:ext cx="112204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77887"/>
            <a:ext cx="172819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310" y="1883654"/>
            <a:ext cx="172819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877887"/>
            <a:ext cx="172819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68" y="1340768"/>
            <a:ext cx="109728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73015"/>
            <a:ext cx="864096" cy="3534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573014"/>
            <a:ext cx="648072" cy="3534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869160"/>
            <a:ext cx="504056" cy="42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85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196752"/>
            <a:ext cx="648072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23" y="1343025"/>
            <a:ext cx="115538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060848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626" y="2060848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678" y="2938128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938128"/>
            <a:ext cx="711835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853" y="3789040"/>
            <a:ext cx="711835" cy="792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789" y="4725144"/>
            <a:ext cx="711835" cy="693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718551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915"/>
            <a:ext cx="113252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936" y="1988840"/>
            <a:ext cx="648072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022921"/>
            <a:ext cx="64807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636912"/>
            <a:ext cx="648072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535800"/>
            <a:ext cx="648072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212976"/>
            <a:ext cx="648072" cy="5040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900" y="3140968"/>
            <a:ext cx="64807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69" y="1306438"/>
            <a:ext cx="89058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844824"/>
            <a:ext cx="2409825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4" y="2420888"/>
            <a:ext cx="1008112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031071"/>
            <a:ext cx="2160240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055919"/>
            <a:ext cx="2160240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46" y="1340768"/>
            <a:ext cx="30289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23" y="2060848"/>
            <a:ext cx="114490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933056"/>
            <a:ext cx="576064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7768" y="2794908"/>
            <a:ext cx="760095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658" y="3375297"/>
            <a:ext cx="2714625" cy="44767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4151784" y="3227780"/>
            <a:ext cx="7456934" cy="14803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79376" y="3933056"/>
            <a:ext cx="2232248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83" y="1373882"/>
            <a:ext cx="111728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196752"/>
            <a:ext cx="864096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196752"/>
            <a:ext cx="864096" cy="5040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420888"/>
            <a:ext cx="864096" cy="5040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068960"/>
            <a:ext cx="237626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82" y="1340768"/>
            <a:ext cx="11410950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36912"/>
            <a:ext cx="11639550" cy="122872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3791744" y="3068960"/>
            <a:ext cx="144016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447928" y="3068960"/>
            <a:ext cx="144016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7104112" y="3114768"/>
            <a:ext cx="1440160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16" y="1340768"/>
            <a:ext cx="113919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