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513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2780928"/>
            <a:ext cx="795337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91800" cy="1057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35360" y="1340768"/>
            <a:ext cx="1059180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07368" y="1869405"/>
            <a:ext cx="525658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7285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09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49" y="1340768"/>
            <a:ext cx="1145857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15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506075" cy="4781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367808" y="2348880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780352" y="2924944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00432" y="4581128"/>
            <a:ext cx="45155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863752" y="5445224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896200" y="4581128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08168" y="5421796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62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34750" cy="2609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519936" y="1340768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847528" y="3356992"/>
            <a:ext cx="295232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240016" y="3356992"/>
            <a:ext cx="295232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780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683" y="1268760"/>
            <a:ext cx="1121092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296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556792"/>
            <a:ext cx="9793088" cy="412290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412776"/>
            <a:ext cx="97631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62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556792"/>
            <a:ext cx="10009112" cy="40470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3868" y="1484784"/>
            <a:ext cx="97631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2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3" y="1772816"/>
            <a:ext cx="9937104" cy="406560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700808"/>
            <a:ext cx="97631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571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3" y="2348881"/>
            <a:ext cx="10019736" cy="17281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624385"/>
            <a:ext cx="97631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05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25200" cy="1752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927648" y="2492896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96000" y="2492896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264352" y="2498879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39500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7230"/>
          <a:stretch/>
        </p:blipFill>
        <p:spPr>
          <a:xfrm>
            <a:off x="3215680" y="4005064"/>
            <a:ext cx="1714500" cy="923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7688" y="1988840"/>
            <a:ext cx="918574" cy="94167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0922" y="1988839"/>
            <a:ext cx="918574" cy="94167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8294" y="1988838"/>
            <a:ext cx="918574" cy="94167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1544" y="2996952"/>
            <a:ext cx="918574" cy="94167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5538" y="2955967"/>
            <a:ext cx="918574" cy="94167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5538" y="4018595"/>
            <a:ext cx="918574" cy="941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583" y="1340768"/>
            <a:ext cx="11249025" cy="3800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320136" y="1988840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85112" y="4149080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68075" cy="4962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799856" y="1340768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92344" y="1340768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943872" y="2348880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248128" y="3501008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3791744" y="4581128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243428" y="4581128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703512" y="5085184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683" y="1340768"/>
            <a:ext cx="11210925" cy="4191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168008" y="2969940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735960" y="3501008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495600" y="4005064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456310" y="4005064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5159896" y="4497118"/>
            <a:ext cx="223224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8256240" y="4497118"/>
            <a:ext cx="144016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0488488" y="4480181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67408" y="5013176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107432" y="5013176"/>
            <a:ext cx="15402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68075" cy="4267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2279576" y="3068960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559496" y="4077072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1559496" y="5085184"/>
            <a:ext cx="720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44250" cy="3495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9120336" y="1790869"/>
            <a:ext cx="243128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5400" y="2343742"/>
            <a:ext cx="5472608" cy="413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023992" y="2844965"/>
            <a:ext cx="151216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7464152" y="3327340"/>
            <a:ext cx="172819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655840" y="3831997"/>
            <a:ext cx="172819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683" y="1295747"/>
            <a:ext cx="11210925" cy="45815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451655" y="5431229"/>
            <a:ext cx="1116124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7EDF-49AA-6D7A-E028-BF5DED2269F8}"/>
              </a:ext>
            </a:extLst>
          </p:cNvPr>
          <p:cNvSpPr/>
          <p:nvPr/>
        </p:nvSpPr>
        <p:spPr bwMode="white">
          <a:xfrm>
            <a:off x="6960096" y="4941168"/>
            <a:ext cx="465279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李大玉</cp:lastModifiedBy>
  <cp:revision>70</cp:revision>
  <dcterms:created xsi:type="dcterms:W3CDTF">2015-09-16T06:44:00Z</dcterms:created>
  <dcterms:modified xsi:type="dcterms:W3CDTF">2025-08-26T09:30:30Z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