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708920"/>
            <a:ext cx="84010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16" y="1340768"/>
            <a:ext cx="11353800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2382" y="2006295"/>
            <a:ext cx="1080120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2607906"/>
            <a:ext cx="1080120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588681"/>
            <a:ext cx="1080120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92322" y="3176363"/>
            <a:ext cx="1080120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3176363"/>
            <a:ext cx="1080120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720519" y="3168858"/>
            <a:ext cx="1080120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368" y="3729772"/>
            <a:ext cx="792088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74266" y="3748901"/>
            <a:ext cx="2397597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2714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1268760"/>
            <a:ext cx="576064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1844824"/>
            <a:ext cx="1224136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20305" y="1844824"/>
            <a:ext cx="1080120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28214" y="2443776"/>
            <a:ext cx="1588065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310724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3030680"/>
            <a:ext cx="1080120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91875" cy="5238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1988840"/>
            <a:ext cx="1080120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44472" y="2780928"/>
            <a:ext cx="792088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5949280"/>
            <a:ext cx="64087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4419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3789040"/>
            <a:ext cx="288032" cy="29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39669" y="5250689"/>
            <a:ext cx="288032" cy="29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5250689"/>
            <a:ext cx="288032" cy="29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33" y="1412776"/>
            <a:ext cx="11229975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348880"/>
            <a:ext cx="288032" cy="29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68025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299695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41" y="1340768"/>
            <a:ext cx="11229975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1370687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263691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4509120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357312"/>
            <a:ext cx="995362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6" y="1412776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9793088" cy="41352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374" y="1628800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646" b="81561"/>
          <a:stretch/>
        </p:blipFill>
        <p:spPr>
          <a:xfrm>
            <a:off x="335360" y="1340768"/>
            <a:ext cx="11521280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0963275" cy="25431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359696" y="270892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768408" y="270364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87688" y="3247624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44272" y="3284984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29888" y="401266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00056" y="393305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751160" y="393305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8" grpId="0"/>
      <p:bldP spid="2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91850" cy="3752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3159645" y="2540215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303912" y="2544881"/>
            <a:ext cx="1714500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7392144" y="2544881"/>
            <a:ext cx="1714500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552384" y="2552487"/>
            <a:ext cx="1714500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1017811" y="4077298"/>
            <a:ext cx="1714500" cy="923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3168146" y="4078211"/>
            <a:ext cx="1714500" cy="923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312295" y="4078212"/>
            <a:ext cx="1714500" cy="923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7400527" y="4078212"/>
            <a:ext cx="1714500" cy="923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560767" y="4085818"/>
            <a:ext cx="1714500" cy="923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1032144" y="2547819"/>
            <a:ext cx="17145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83" y="1340768"/>
            <a:ext cx="11210925" cy="3343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132856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3284984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1196752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2564904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3438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1196752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3035284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2457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1947461"/>
            <a:ext cx="14560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1947461"/>
            <a:ext cx="14401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2595761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2569493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263691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322376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64052" y="3238673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3276293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2943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1916832"/>
            <a:ext cx="33123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1916832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2560352"/>
            <a:ext cx="1944216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560352"/>
            <a:ext cx="1944216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3167868"/>
            <a:ext cx="1728192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3167868"/>
            <a:ext cx="1728192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170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2492896"/>
            <a:ext cx="9505056" cy="4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7</Words>
  <Application>Microsoft Office PowerPoint</Application>
  <PresentationFormat>宽屏</PresentationFormat>
  <Paragraphs>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71</cp:revision>
  <dcterms:created xsi:type="dcterms:W3CDTF">2015-09-16T06:44:00Z</dcterms:created>
  <dcterms:modified xsi:type="dcterms:W3CDTF">2025-08-26T09:39:22Z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