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2636912"/>
            <a:ext cx="33813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63350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126876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443711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4438735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443711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13817" y="443711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37729" y="4435489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33873" y="443711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58009" y="4435489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190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1861093"/>
            <a:ext cx="10441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2417177"/>
            <a:ext cx="107291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4920" y="2946892"/>
            <a:ext cx="10441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79218"/>
            <a:ext cx="10153650" cy="47625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1559496" y="4281444"/>
            <a:ext cx="288032" cy="2717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5447928" y="4300244"/>
            <a:ext cx="217954" cy="22162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9624392" y="4250070"/>
            <a:ext cx="288032" cy="2717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469480"/>
            <a:ext cx="10372725" cy="10572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711624" y="2564904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88088" y="2517061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95128" y="2636912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11624" y="311486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88088" y="3125072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564444" y="3145217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632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511" y="1892014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1873860"/>
            <a:ext cx="711835" cy="693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2708920"/>
            <a:ext cx="711835" cy="693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2708920"/>
            <a:ext cx="711835" cy="693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3573016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0620375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3573016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2896394"/>
            <a:ext cx="12961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3573016"/>
            <a:ext cx="12961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4249638"/>
            <a:ext cx="129614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2257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39" y="1951416"/>
            <a:ext cx="1045693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2492896"/>
            <a:ext cx="106729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034376"/>
            <a:ext cx="106729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41" y="1340768"/>
            <a:ext cx="112680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40768"/>
            <a:ext cx="120300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30025" cy="3238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1340768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292494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6</Words>
  <Application>Microsoft Office PowerPoint</Application>
  <PresentationFormat>宽屏</PresentationFormat>
  <Paragraphs>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