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276872"/>
            <a:ext cx="4600575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8227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00808"/>
            <a:ext cx="89439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30" y="1700808"/>
            <a:ext cx="971550" cy="356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4195" y="2398770"/>
            <a:ext cx="9582150" cy="15716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07768" y="2572673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39763" y="2492896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97570" y="2420803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8384" y="2944023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43207" y="2968717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36360" y="2968827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34287" y="3429739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96000" y="3501683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534650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443711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443711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443711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33498" y="495295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43848" y="4975790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57222" y="495295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37342" y="495295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0942" y="540428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062" y="540428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57222" y="5415749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37342" y="5415749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87050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1556792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2034783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84432" y="393305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4437112"/>
            <a:ext cx="453650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256490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394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8</Words>
  <Application>Microsoft Office PowerPoint</Application>
  <PresentationFormat>宽屏</PresentationFormat>
  <Paragraphs>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2025-08-25T12:45:47Z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