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708920"/>
            <a:ext cx="3257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2132856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2808188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128448" y="3433886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847"/>
          <a:stretch/>
        </p:blipFill>
        <p:spPr>
          <a:xfrm>
            <a:off x="714482" y="2077045"/>
            <a:ext cx="7093772" cy="203835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151784" y="256490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672064" y="328498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063552" y="3961776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32856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068960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3057530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005064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15350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564904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3861048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14" y="1340768"/>
            <a:ext cx="1167765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76576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443711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515719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3055971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03295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3062158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32" t="463" b="1744"/>
          <a:stretch/>
        </p:blipFill>
        <p:spPr>
          <a:xfrm>
            <a:off x="352425" y="1412776"/>
            <a:ext cx="11288191" cy="35023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3163940"/>
            <a:ext cx="1800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3789040"/>
            <a:ext cx="1800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4437112"/>
            <a:ext cx="87849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90" y="1340768"/>
            <a:ext cx="115633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53800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1281133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60496" y="31409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5589240"/>
            <a:ext cx="10441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7664" y="6101106"/>
            <a:ext cx="10441160" cy="51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