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564904"/>
            <a:ext cx="503872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5370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910" y="1844824"/>
            <a:ext cx="95154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2587774"/>
            <a:ext cx="8810625" cy="15240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207568" y="3050878"/>
            <a:ext cx="3744416" cy="73816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783632" y="3062541"/>
            <a:ext cx="1080120" cy="70831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935760" y="3062541"/>
            <a:ext cx="1083839" cy="6544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132562" y="3084143"/>
            <a:ext cx="1043558" cy="63288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464152" y="3140968"/>
            <a:ext cx="936104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8659755" y="3127783"/>
            <a:ext cx="1036645" cy="5172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017740" y="3062541"/>
            <a:ext cx="4810462" cy="6544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544175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4509120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4437112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4485794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4413786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83270" y="446246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4442487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4933259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4929811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4869160"/>
            <a:ext cx="432048" cy="49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4933259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5001819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4929811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59180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1916832"/>
            <a:ext cx="26642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924944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3814520"/>
            <a:ext cx="792088" cy="40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4725144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5229200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32004" y="5661248"/>
            <a:ext cx="20522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489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