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204864"/>
            <a:ext cx="86487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045618"/>
            <a:ext cx="10744200" cy="1143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29025" y="2356133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16080" y="227767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848528" y="2290657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E51A8A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16" y="1268760"/>
            <a:ext cx="113538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964419"/>
            <a:ext cx="1368152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967136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780928"/>
            <a:ext cx="1348105" cy="681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634091"/>
            <a:ext cx="1348105" cy="681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424" y="2780928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645024"/>
            <a:ext cx="504056" cy="576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789040"/>
            <a:ext cx="288032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3789040"/>
            <a:ext cx="504056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4509120"/>
            <a:ext cx="504056" cy="432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545124"/>
            <a:ext cx="288032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4527882"/>
            <a:ext cx="504056" cy="3600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5229200"/>
            <a:ext cx="504056" cy="3600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014" y="5229200"/>
            <a:ext cx="288032" cy="3600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5230518"/>
            <a:ext cx="504056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708920"/>
            <a:ext cx="1872208" cy="504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060848"/>
            <a:ext cx="3744416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168342"/>
            <a:ext cx="3168352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293096"/>
            <a:ext cx="504056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99" y="1340768"/>
            <a:ext cx="114776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340768"/>
            <a:ext cx="576064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140968"/>
            <a:ext cx="1368152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717032"/>
            <a:ext cx="1656184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612" y="3717032"/>
            <a:ext cx="3633699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717032"/>
            <a:ext cx="936104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293096"/>
            <a:ext cx="4392488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2" y="1306041"/>
            <a:ext cx="114681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340768"/>
            <a:ext cx="504056" cy="432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068960"/>
            <a:ext cx="504056" cy="432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01208"/>
            <a:ext cx="10657184" cy="4320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96" y="5868925"/>
            <a:ext cx="2844316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3</Words>
  <Application>Microsoft Office PowerPoint</Application>
  <PresentationFormat>宽屏</PresentationFormat>
  <Paragraphs>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68</cp:revision>
  <dcterms:created xsi:type="dcterms:W3CDTF">2015-09-16T06:44:00Z</dcterms:created>
  <dcterms:modified xsi:type="dcterms:W3CDTF">2025-08-26T10:05:34Z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