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2780928"/>
            <a:ext cx="78867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01425" cy="3267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616" y="1772816"/>
            <a:ext cx="78488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9416" y="3501008"/>
            <a:ext cx="107291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4103787"/>
            <a:ext cx="78488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014" y="4653136"/>
            <a:ext cx="10706100" cy="8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49025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168" y="3789040"/>
            <a:ext cx="11325225" cy="25146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03512" y="1916832"/>
            <a:ext cx="12241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79776" y="1916832"/>
            <a:ext cx="12241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1916832"/>
            <a:ext cx="12241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199456" y="2492896"/>
            <a:ext cx="18002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647728" y="2492896"/>
            <a:ext cx="18002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3754659"/>
            <a:ext cx="13681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30149" y="3754659"/>
            <a:ext cx="13681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943872" y="3754659"/>
            <a:ext cx="25922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91944" y="5029149"/>
            <a:ext cx="1080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08368" y="5020427"/>
            <a:ext cx="7200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83" y="1268760"/>
            <a:ext cx="112109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157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10875" cy="4972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67808" y="1268760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15680" y="3284984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91944" y="4509120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78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58" y="1268760"/>
            <a:ext cx="11258550" cy="30289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95800" y="1179510"/>
            <a:ext cx="12241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96000" y="1179510"/>
            <a:ext cx="79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08168" y="1179510"/>
            <a:ext cx="15121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12424" y="1179510"/>
            <a:ext cx="115212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1424" y="3068960"/>
            <a:ext cx="108012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384" y="3717032"/>
            <a:ext cx="36004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29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157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343025"/>
            <a:ext cx="9878119" cy="41363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9419" y="1412776"/>
            <a:ext cx="9763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2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28800"/>
            <a:ext cx="10081120" cy="41102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3435" y="1484784"/>
            <a:ext cx="9763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57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690687"/>
            <a:ext cx="10115550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628800"/>
            <a:ext cx="9763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0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63300" cy="2971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559496" y="1988840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559496" y="2574640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538467" y="3140968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487488" y="3789040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58" y="1268760"/>
            <a:ext cx="1118235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9528028" y="2497563"/>
            <a:ext cx="1714500" cy="923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999405" y="2497561"/>
            <a:ext cx="1714500" cy="923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3143672" y="2492896"/>
            <a:ext cx="1714500" cy="923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5287939" y="2497562"/>
            <a:ext cx="1714500" cy="923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7382189" y="2492896"/>
            <a:ext cx="1714500" cy="923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9528028" y="4007102"/>
            <a:ext cx="1714500" cy="923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999405" y="4007100"/>
            <a:ext cx="1714500" cy="9239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3143672" y="4002435"/>
            <a:ext cx="1714500" cy="9239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5267848" y="4002435"/>
            <a:ext cx="1714500" cy="9239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7376171" y="4007101"/>
            <a:ext cx="171450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733" y="1340768"/>
            <a:ext cx="11191875" cy="3505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04112" y="2060848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632504" y="3140968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01375" cy="3838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24192" y="1268760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99856" y="4005064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01065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39500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348880"/>
            <a:ext cx="10629900" cy="226695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1703512" y="2492896"/>
            <a:ext cx="216024" cy="28803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4151784" y="2492896"/>
            <a:ext cx="216024" cy="28803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9264352" y="2492896"/>
            <a:ext cx="135632" cy="27964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2279576" y="3068960"/>
            <a:ext cx="216024" cy="28803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5447928" y="3087283"/>
            <a:ext cx="201894" cy="24739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7464152" y="3087283"/>
            <a:ext cx="216024" cy="28803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3359696" y="3645024"/>
            <a:ext cx="216024" cy="28803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3143672" y="4221088"/>
            <a:ext cx="216024" cy="28803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641" y="1282824"/>
            <a:ext cx="11229975" cy="2362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16080" y="1978022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20336" y="2060848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231904" y="2583159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2583159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91744" y="3212976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8" y="3140968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74" y="1340768"/>
            <a:ext cx="11296650" cy="3486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11824" y="3094593"/>
            <a:ext cx="67687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07768" y="4293096"/>
            <a:ext cx="676875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69</cp:revision>
  <dcterms:created xsi:type="dcterms:W3CDTF">2015-09-16T06:44:00Z</dcterms:created>
  <dcterms:modified xsi:type="dcterms:W3CDTF">2025-08-26T09:33:13Z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