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2492896"/>
            <a:ext cx="4676775" cy="172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582275" cy="116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971550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800" y="2228850"/>
            <a:ext cx="9296400" cy="24003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11624" y="2780928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23992" y="2770076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868308" y="2770076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855640" y="3212976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49516" y="3202124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012324" y="3202124"/>
            <a:ext cx="61206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11624" y="3651718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987430" y="3699613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868308" y="3640866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843537" y="4126716"/>
            <a:ext cx="9361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20375" cy="41719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23992" y="4005064"/>
            <a:ext cx="10801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976320" y="4437112"/>
            <a:ext cx="10801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752184" y="4941168"/>
            <a:ext cx="108012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668000" cy="4781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816080" y="4005064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696400" y="4005064"/>
            <a:ext cx="115212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487488" y="4509120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071664" y="4483664"/>
            <a:ext cx="180020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328248" y="5445224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66800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66</cp:revision>
  <dcterms:created xsi:type="dcterms:W3CDTF">2015-09-16T06:44:00Z</dcterms:created>
  <dcterms:modified xsi:type="dcterms:W3CDTF">2025-08-25T12:30:53Z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