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708920"/>
            <a:ext cx="87630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98" y="1340768"/>
            <a:ext cx="117538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26" y="1268760"/>
            <a:ext cx="1095375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18448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62705" y="3488951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66761" y="400506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24" y="1340768"/>
            <a:ext cx="1150620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134076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42088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627779"/>
            <a:ext cx="10513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5151211"/>
            <a:ext cx="55446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134076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4928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3657823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5373216"/>
            <a:ext cx="10585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5939361"/>
            <a:ext cx="10585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2933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1409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0689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77095" y="31409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7170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340768"/>
            <a:ext cx="11229975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132856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708920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96100" y="3284984"/>
            <a:ext cx="42844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3861048"/>
            <a:ext cx="38884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4397457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5002425"/>
            <a:ext cx="20162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