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708920"/>
            <a:ext cx="36480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68" y="1340768"/>
            <a:ext cx="109347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14127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3933056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07" y="1340768"/>
            <a:ext cx="11515725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134076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212976"/>
            <a:ext cx="10513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3825618"/>
            <a:ext cx="10513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49" y="1340768"/>
            <a:ext cx="114204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32856"/>
            <a:ext cx="10744200" cy="2019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83832" y="2388845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12224" y="2388845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7528" y="2996952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92344" y="299269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2009" y="3656909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414908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472514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537321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92896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378" y="2492896"/>
            <a:ext cx="1348105" cy="681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3855" y="2492896"/>
            <a:ext cx="1348105" cy="681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332" y="2492896"/>
            <a:ext cx="1348105" cy="6819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914" y="2492896"/>
            <a:ext cx="1348105" cy="681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492896"/>
            <a:ext cx="1348105" cy="68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1990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1988840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1988840"/>
            <a:ext cx="29523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624162"/>
            <a:ext cx="24482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34750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360600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42210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20719" y="4954649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112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1394216"/>
            <a:ext cx="20882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92544" y="139421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3392" y="1994325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2005075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10"/>
          <a:stretch/>
        </p:blipFill>
        <p:spPr>
          <a:xfrm>
            <a:off x="335360" y="1323578"/>
            <a:ext cx="11563350" cy="318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18491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11610"/>
            <a:ext cx="11506200" cy="196215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6600056" y="1916832"/>
            <a:ext cx="489654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407368" y="2564904"/>
            <a:ext cx="1108923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AD97099-A58F-D177-305B-EE288A0F3DF2}"/>
              </a:ext>
            </a:extLst>
          </p:cNvPr>
          <p:cNvCxnSpPr>
            <a:cxnSpLocks/>
          </p:cNvCxnSpPr>
          <p:nvPr/>
        </p:nvCxnSpPr>
        <p:spPr>
          <a:xfrm>
            <a:off x="407368" y="3173760"/>
            <a:ext cx="792088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91" y="1412776"/>
            <a:ext cx="112490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5</Words>
  <Application>Microsoft Office PowerPoint</Application>
  <PresentationFormat>宽屏</PresentationFormat>
  <Paragraphs>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