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780928"/>
            <a:ext cx="44958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16" y="1340768"/>
            <a:ext cx="11468100" cy="2438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2593944"/>
            <a:ext cx="20882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21297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324198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3206333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04212" y="323488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66" y="1268760"/>
            <a:ext cx="11296650" cy="3771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12687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312626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3731535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50936" y="372697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436510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3133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26753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326753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3271393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18891" y="387304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387304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387304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53525" cy="4381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31549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315494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515719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96475" cy="118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1340768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68100" cy="2133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11424" y="2492896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2711624" y="2492896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4439816" y="2492896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6312024" y="2492896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8040216" y="2492896"/>
            <a:ext cx="1714500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792310" y="2475553"/>
            <a:ext cx="1714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01" y="1340768"/>
            <a:ext cx="10963275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405981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35699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4437112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436510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95262" y="530120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530120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89" y="1340768"/>
            <a:ext cx="11839575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618948"/>
            <a:ext cx="10441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251445"/>
            <a:ext cx="23762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73" y="1268760"/>
            <a:ext cx="11725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