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2780928"/>
            <a:ext cx="66960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90" y="1268760"/>
            <a:ext cx="11487150" cy="5476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198884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263691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56490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321297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67508" y="386104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40416" y="3791173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4979305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558924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566124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0400" cy="3190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256490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588156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317697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328301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378904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79338" y="3871322"/>
            <a:ext cx="80835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04147" y="378904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5997" y="3871322"/>
            <a:ext cx="80835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76155" y="2582477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12259" y="2556006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76155" y="3194545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5997" y="3194545"/>
            <a:ext cx="808350" cy="53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5343" y="3800501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08869" y="3853141"/>
            <a:ext cx="80835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9027" y="256429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5131" y="2648173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9027" y="317636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7139" y="328240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33" y="1340768"/>
            <a:ext cx="11229975" cy="2286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191683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248376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249289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255577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72464" y="255293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320425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3177377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59" y="1268760"/>
            <a:ext cx="11020425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472514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472514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37237" y="472970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153650" cy="1238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134076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2067499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99" y="1268760"/>
            <a:ext cx="11439525" cy="5229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2564904"/>
            <a:ext cx="12961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68180" y="3284984"/>
            <a:ext cx="10637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4014395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5949280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2714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2060848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3551337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4538"/>
          <a:stretch/>
        </p:blipFill>
        <p:spPr>
          <a:xfrm>
            <a:off x="335360" y="1268760"/>
            <a:ext cx="11287125" cy="12698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85" y="2647950"/>
            <a:ext cx="10820400" cy="42100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342900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6381328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558924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4813523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82890" y="413246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2617626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2780928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