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2708920"/>
            <a:ext cx="2838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412776"/>
            <a:ext cx="50405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7230"/>
          <a:stretch/>
        </p:blipFill>
        <p:spPr>
          <a:xfrm>
            <a:off x="839416" y="4531643"/>
            <a:ext cx="1714500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7230"/>
          <a:stretch/>
        </p:blipFill>
        <p:spPr>
          <a:xfrm>
            <a:off x="2922205" y="4531643"/>
            <a:ext cx="1714500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7230"/>
          <a:stretch/>
        </p:blipFill>
        <p:spPr>
          <a:xfrm>
            <a:off x="5004995" y="4531643"/>
            <a:ext cx="1714500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7230"/>
          <a:stretch/>
        </p:blipFill>
        <p:spPr>
          <a:xfrm>
            <a:off x="6960096" y="4531643"/>
            <a:ext cx="1714500" cy="923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7230"/>
          <a:stretch/>
        </p:blipFill>
        <p:spPr>
          <a:xfrm>
            <a:off x="9002874" y="4531643"/>
            <a:ext cx="17145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9187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132856"/>
            <a:ext cx="50405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569" y="2210594"/>
            <a:ext cx="50405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252835"/>
            <a:ext cx="504056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908412"/>
            <a:ext cx="504056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569" y="2842134"/>
            <a:ext cx="504056" cy="4320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884375"/>
            <a:ext cx="50405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7099"/>
            <a:ext cx="1114425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63483"/>
            <a:ext cx="1512168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160846"/>
            <a:ext cx="1656184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293096"/>
            <a:ext cx="1368152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941168"/>
            <a:ext cx="1512168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442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861048"/>
            <a:ext cx="50405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874131"/>
            <a:ext cx="50405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076" y="4767913"/>
            <a:ext cx="504056" cy="317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767913"/>
            <a:ext cx="504056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57" y="1340768"/>
            <a:ext cx="114966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268760"/>
            <a:ext cx="1080120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9716" y="3356992"/>
            <a:ext cx="813690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187519"/>
            <a:ext cx="1584176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23624"/>
          <a:stretch/>
        </p:blipFill>
        <p:spPr>
          <a:xfrm>
            <a:off x="3509868" y="3861048"/>
            <a:ext cx="8147720" cy="11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262"/>
            <a:ext cx="113633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573016"/>
            <a:ext cx="50405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1418232"/>
            <a:ext cx="11220450" cy="132397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807968" y="1844824"/>
            <a:ext cx="5616624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407368" y="2564904"/>
            <a:ext cx="10081120" cy="7200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268760"/>
            <a:ext cx="504056" cy="4359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73016"/>
            <a:ext cx="10729192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293096"/>
            <a:ext cx="792088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