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420888"/>
            <a:ext cx="46672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25125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261"/>
            <a:ext cx="10525125" cy="445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48"/>
          <a:stretch/>
        </p:blipFill>
        <p:spPr>
          <a:xfrm>
            <a:off x="1343472" y="1340768"/>
            <a:ext cx="9548242" cy="218122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919536" y="2431380"/>
            <a:ext cx="1008112" cy="7095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503712" y="2348880"/>
            <a:ext cx="158417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295800" y="2369772"/>
            <a:ext cx="0" cy="6991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3503712" y="2431380"/>
            <a:ext cx="1571465" cy="70958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5951984" y="2431380"/>
            <a:ext cx="1" cy="6375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744072" y="2420888"/>
            <a:ext cx="936104" cy="64807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858063" y="2384884"/>
            <a:ext cx="678097" cy="68407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9624392" y="2352125"/>
            <a:ext cx="187202" cy="78884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9984431" y="2397506"/>
            <a:ext cx="432049" cy="74346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334" y="2276872"/>
            <a:ext cx="9591675" cy="1562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694535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94535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248818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3248818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060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1449997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1449997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84232" y="1474845"/>
            <a:ext cx="86409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1988840"/>
            <a:ext cx="1440160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492896"/>
            <a:ext cx="1440160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492896"/>
            <a:ext cx="122413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492896"/>
            <a:ext cx="1440160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018654"/>
            <a:ext cx="2160240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4025550"/>
            <a:ext cx="194421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522710"/>
            <a:ext cx="4104456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3010542"/>
            <a:ext cx="1008112" cy="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727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2025-08-26T11:03:30Z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