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2564904"/>
            <a:ext cx="37909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82" y="1268760"/>
            <a:ext cx="977265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268760"/>
            <a:ext cx="576064" cy="425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293096"/>
            <a:ext cx="1296144" cy="42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061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40768"/>
            <a:ext cx="648072" cy="497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916832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708920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501008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1893267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480" y="3489578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805" y="4272548"/>
            <a:ext cx="711835" cy="693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1893267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852936"/>
            <a:ext cx="432048" cy="425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924944"/>
            <a:ext cx="576064" cy="4254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29000"/>
            <a:ext cx="576064" cy="4254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509120"/>
            <a:ext cx="1512168" cy="4254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4490763"/>
            <a:ext cx="1512168" cy="4254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488996"/>
            <a:ext cx="1944216" cy="42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29000"/>
            <a:ext cx="576064" cy="425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8999"/>
            <a:ext cx="576064" cy="4254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428998"/>
            <a:ext cx="576064" cy="4254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997833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05064"/>
            <a:ext cx="114966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0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89" y="1268760"/>
            <a:ext cx="100488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297613"/>
            <a:ext cx="576064" cy="425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492896"/>
            <a:ext cx="576064" cy="42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