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6" r:id="rId4"/>
    <p:sldId id="327" r:id="rId5"/>
    <p:sldId id="328" r:id="rId6"/>
    <p:sldId id="329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2348880"/>
            <a:ext cx="615315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6234"/>
          <a:stretch/>
        </p:blipFill>
        <p:spPr>
          <a:xfrm>
            <a:off x="335360" y="1268761"/>
            <a:ext cx="10639425" cy="1152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9715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918" y="1916832"/>
            <a:ext cx="9553575" cy="28670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2708920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07968" y="2735999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760296" y="2708920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3212976"/>
            <a:ext cx="1008112" cy="50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07968" y="3220380"/>
            <a:ext cx="720080" cy="50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760296" y="3212976"/>
            <a:ext cx="648072" cy="50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83632" y="3717032"/>
            <a:ext cx="115212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79976" y="3744111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832303" y="3717032"/>
            <a:ext cx="72008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711624" y="4171789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906"/>
          <a:stretch/>
        </p:blipFill>
        <p:spPr>
          <a:xfrm>
            <a:off x="407368" y="1412777"/>
            <a:ext cx="10477500" cy="446449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75720" y="4149080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76120" y="4149080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544272" y="4140967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22038" y="4610134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590190" y="4602021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248128" y="4653136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16280" y="4645023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79576" y="5157192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647728" y="5149079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248128" y="5140864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16280" y="5132751"/>
            <a:ext cx="8640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519"/>
          <a:stretch/>
        </p:blipFill>
        <p:spPr>
          <a:xfrm>
            <a:off x="407368" y="1340769"/>
            <a:ext cx="10544175" cy="244827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87886" y="1539348"/>
            <a:ext cx="14401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03912" y="2126162"/>
            <a:ext cx="92060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048328" y="2564904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918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69</cp:revision>
  <dcterms:created xsi:type="dcterms:W3CDTF">2015-09-16T06:44:00Z</dcterms:created>
  <dcterms:modified xsi:type="dcterms:W3CDTF">2025-08-26T11:01:27Z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