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708920"/>
            <a:ext cx="90106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6825"/>
            <a:ext cx="115443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340" y="1340768"/>
            <a:ext cx="1154430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708920"/>
            <a:ext cx="665933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1060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283973"/>
            <a:ext cx="665933" cy="4011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564904"/>
            <a:ext cx="665933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39" y="1340768"/>
            <a:ext cx="1174432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651" y="5013176"/>
            <a:ext cx="4514850" cy="2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732" y="1268760"/>
            <a:ext cx="113919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284984"/>
            <a:ext cx="936104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76" y="1340768"/>
            <a:ext cx="91440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340768"/>
            <a:ext cx="665933" cy="40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84984"/>
            <a:ext cx="10369152" cy="4011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933056"/>
            <a:ext cx="10729192" cy="4011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81128"/>
            <a:ext cx="10861126" cy="4011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229200"/>
            <a:ext cx="11089232" cy="4011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36" y="5807360"/>
            <a:ext cx="11089232" cy="42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66</cp:revision>
  <dcterms:created xsi:type="dcterms:W3CDTF">2015-09-16T06:44:00Z</dcterms:created>
  <dcterms:modified xsi:type="dcterms:W3CDTF">2025-08-26T10:23:42Z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