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492896"/>
            <a:ext cx="44005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03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078"/>
          <a:stretch/>
        </p:blipFill>
        <p:spPr>
          <a:xfrm>
            <a:off x="1450926" y="1916832"/>
            <a:ext cx="9477375" cy="2016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0926" y="1916832"/>
            <a:ext cx="9534525" cy="22002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56490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11850" y="249289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76320" y="254342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99172" y="3013103"/>
            <a:ext cx="6885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2941095"/>
            <a:ext cx="68351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11766" y="3068960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77028" y="3501008"/>
            <a:ext cx="7106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18188" y="3517159"/>
            <a:ext cx="10801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350100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11" b="1673"/>
          <a:stretch/>
        </p:blipFill>
        <p:spPr>
          <a:xfrm>
            <a:off x="407368" y="1484785"/>
            <a:ext cx="10487025" cy="43204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29309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221088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91240" y="4293096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20638" y="4725144"/>
            <a:ext cx="8640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2" y="4797152"/>
            <a:ext cx="8640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4725144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91240" y="479715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01944" y="5186097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13008" y="5258105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5193196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91240" y="5265204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962"/>
          <a:stretch/>
        </p:blipFill>
        <p:spPr>
          <a:xfrm>
            <a:off x="335360" y="1412776"/>
            <a:ext cx="10601325" cy="43204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155679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019875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00056" y="2588940"/>
            <a:ext cx="720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01449" y="3630318"/>
            <a:ext cx="1008112" cy="34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543807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04081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09561" y="453751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453751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6394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2025-08-26T11:00:10Z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