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708920"/>
            <a:ext cx="9191625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81112"/>
            <a:ext cx="11496675" cy="429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789040"/>
            <a:ext cx="8429625" cy="581025"/>
          </a:xfrm>
          <a:prstGeom prst="rect">
            <a:avLst/>
          </a:prstGeom>
        </p:spPr>
      </p:pic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 flipV="1">
            <a:off x="983432" y="4370065"/>
            <a:ext cx="4176464" cy="1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46810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96650" cy="2771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1268760"/>
            <a:ext cx="1008112" cy="4320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844824"/>
            <a:ext cx="1008112" cy="4320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1865615"/>
            <a:ext cx="720080" cy="4320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1883870"/>
            <a:ext cx="720080" cy="43204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2510631"/>
            <a:ext cx="720080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857" y="1340768"/>
            <a:ext cx="11534775" cy="4067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268760"/>
            <a:ext cx="720080" cy="4320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1268760"/>
            <a:ext cx="720080" cy="4320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1316934"/>
            <a:ext cx="720080" cy="4320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717032"/>
            <a:ext cx="10585176" cy="4320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293096"/>
            <a:ext cx="11017224" cy="43204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882365"/>
            <a:ext cx="10585176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858" y="1340768"/>
            <a:ext cx="1133475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096500" cy="3476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1268760"/>
            <a:ext cx="504056" cy="4320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1844824"/>
            <a:ext cx="504056" cy="4320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2863056"/>
            <a:ext cx="504056" cy="4320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293096"/>
            <a:ext cx="2520280" cy="4320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3892" y="4277376"/>
            <a:ext cx="1980220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77625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426" y="1412776"/>
            <a:ext cx="11106150" cy="4772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486753"/>
            <a:ext cx="1085850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68</cp:revision>
  <dcterms:created xsi:type="dcterms:W3CDTF">2015-09-16T06:44:00Z</dcterms:created>
  <dcterms:modified xsi:type="dcterms:W3CDTF">2025-08-26T10:05:52Z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