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193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348880"/>
            <a:ext cx="645795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9655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1" b="2564"/>
          <a:stretch/>
        </p:blipFill>
        <p:spPr>
          <a:xfrm>
            <a:off x="351978" y="1340768"/>
            <a:ext cx="10496550" cy="54726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1407807"/>
            <a:ext cx="9289032" cy="3286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99656" y="2060848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5960" y="198884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24392" y="198884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65447" y="2584068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1213" y="251206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24867" y="2497794"/>
            <a:ext cx="380999" cy="537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98782" y="3215805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04112" y="3161737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92344" y="3161737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16896" y="3703468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11078" y="4191131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934" y="2204864"/>
            <a:ext cx="9515475" cy="213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2780928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324377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3867826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146"/>
          <a:stretch/>
        </p:blipFill>
        <p:spPr>
          <a:xfrm>
            <a:off x="407368" y="1530626"/>
            <a:ext cx="10506075" cy="39546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1628800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1628800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65437" y="3212976"/>
            <a:ext cx="864096" cy="35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25648" y="3789040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4869160"/>
            <a:ext cx="1728192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818"/>
          <a:stretch/>
        </p:blipFill>
        <p:spPr>
          <a:xfrm>
            <a:off x="335360" y="1484784"/>
            <a:ext cx="10601325" cy="181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12</Words>
  <Application>Microsoft Office PowerPoint</Application>
  <PresentationFormat>宽屏</PresentationFormat>
  <Paragraphs>12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2025-08-26T11:03:09Z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