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2420888"/>
            <a:ext cx="445770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91800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715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918" y="1804442"/>
            <a:ext cx="955357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b="2001"/>
          <a:stretch/>
        </p:blipFill>
        <p:spPr>
          <a:xfrm>
            <a:off x="1679340" y="2351212"/>
            <a:ext cx="8982075" cy="25202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59696" y="2351212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48128" y="2420888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03373" y="2862123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72755" y="2862123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19851" y="3284984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53231" y="3284983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3632" y="3831754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03712" y="4437112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25985" y="3933056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91991" y="4403454"/>
            <a:ext cx="511699" cy="526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824037"/>
            <a:ext cx="945832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53" y="1556792"/>
            <a:ext cx="971550" cy="3562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4532345"/>
            <a:ext cx="1584176" cy="36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3" y="4566118"/>
            <a:ext cx="1248457" cy="36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82275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473" y="1497170"/>
            <a:ext cx="79208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26497" y="2924944"/>
            <a:ext cx="1584176" cy="36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18358" y="2022031"/>
            <a:ext cx="79208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2446344"/>
            <a:ext cx="79208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04485" y="3853391"/>
            <a:ext cx="13681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4343528"/>
            <a:ext cx="97355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68308" y="4318959"/>
            <a:ext cx="9001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4833664"/>
            <a:ext cx="568616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5373216"/>
            <a:ext cx="172819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441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10</Words>
  <Application>Microsoft Office PowerPoint</Application>
  <PresentationFormat>宽屏</PresentationFormat>
  <Paragraphs>10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