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988840"/>
            <a:ext cx="86677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06100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14127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45329"/>
            <a:ext cx="711835" cy="693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157" y="3545329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738" y="4462568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470638"/>
            <a:ext cx="711835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948" y="4470638"/>
            <a:ext cx="711835" cy="693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5395947"/>
            <a:ext cx="1348105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00"/>
            <a:ext cx="892492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700808"/>
            <a:ext cx="2286000" cy="3876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318351"/>
            <a:ext cx="56886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8099" y="4653136"/>
            <a:ext cx="56886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221"/>
            <a:ext cx="769620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52936"/>
            <a:ext cx="9001125" cy="1314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297950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2979508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297950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2967135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600830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21830" y="3600830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016921" y="3600830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582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449"/>
          <a:stretch/>
        </p:blipFill>
        <p:spPr>
          <a:xfrm>
            <a:off x="335360" y="3284984"/>
            <a:ext cx="9401175" cy="15795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1273425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90335" y="328498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15" y="1340768"/>
            <a:ext cx="104298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15" y="4077072"/>
            <a:ext cx="10334625" cy="1819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414908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270892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270892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63616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12324" y="270892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582162"/>
            <a:ext cx="1152128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284984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67518" y="3284240"/>
            <a:ext cx="177704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4615" y="2601094"/>
            <a:ext cx="771525" cy="6477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3654" y="2817515"/>
            <a:ext cx="466725" cy="466725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6733654" y="2780184"/>
            <a:ext cx="442466" cy="468610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bldLvl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963150" cy="2247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1273425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25050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443711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5" y="1340768"/>
            <a:ext cx="11572875" cy="3333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1984" y="126876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3573016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3573016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2025-08-26T11:17:04Z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