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1556792"/>
            <a:ext cx="4905375" cy="137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63225" cy="112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2605087"/>
            <a:ext cx="9448800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772816"/>
            <a:ext cx="971550" cy="3562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1504" y="3068960"/>
            <a:ext cx="9067800" cy="12192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359696" y="3068960"/>
            <a:ext cx="56551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12024" y="3140968"/>
            <a:ext cx="56551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981592" y="3068960"/>
            <a:ext cx="56551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91744" y="3485706"/>
            <a:ext cx="56551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08168" y="3437112"/>
            <a:ext cx="56551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624392" y="3485706"/>
            <a:ext cx="56551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575055" y="3861048"/>
            <a:ext cx="56551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71660" y="3960332"/>
            <a:ext cx="56551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677525" cy="3629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215680" y="3573016"/>
            <a:ext cx="108012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447928" y="3573016"/>
            <a:ext cx="108012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032104" y="3573016"/>
            <a:ext cx="108012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272464" y="3573016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919536" y="4005063"/>
            <a:ext cx="1080120" cy="30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863752" y="4365104"/>
            <a:ext cx="108012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476898" y="4365104"/>
            <a:ext cx="108012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629900" cy="5324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295800" y="1484784"/>
            <a:ext cx="158417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528048" y="1484784"/>
            <a:ext cx="158417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295800" y="2382247"/>
            <a:ext cx="158417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499819" y="2382247"/>
            <a:ext cx="158417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655840" y="4523745"/>
            <a:ext cx="158417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855640" y="5301208"/>
            <a:ext cx="158417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727848" y="5301208"/>
            <a:ext cx="158417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511824" y="5693772"/>
            <a:ext cx="158417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631504" y="6053812"/>
            <a:ext cx="158417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007768" y="6086336"/>
            <a:ext cx="100811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677525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8</Words>
  <Application>Microsoft Office PowerPoint</Application>
  <PresentationFormat>宽屏</PresentationFormat>
  <Paragraphs>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67</cp:revision>
  <dcterms:created xsi:type="dcterms:W3CDTF">2015-09-16T06:44:00Z</dcterms:created>
  <dcterms:modified xsi:type="dcterms:W3CDTF">2025-08-26T10:53:23Z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