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816" y="2708920"/>
            <a:ext cx="315277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20425" cy="440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4653136"/>
            <a:ext cx="576064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255" y="1340768"/>
            <a:ext cx="10182225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1412776"/>
            <a:ext cx="576064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33" y="1340768"/>
            <a:ext cx="11268075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132856"/>
            <a:ext cx="576064" cy="432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674" y="1268760"/>
            <a:ext cx="11410950" cy="2028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008261"/>
            <a:ext cx="10629900" cy="12573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639616" y="2204864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43614" y="2204864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92144" y="2204864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128448" y="2145715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09561" y="2873495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94582" y="2823930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72264" y="2823930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560496" y="2894460"/>
            <a:ext cx="56551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zh-CN" altLang="en-US" sz="2800" b="1" dirty="0">
              <a:solidFill>
                <a:srgbClr val="E51A8A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199" y="1268760"/>
            <a:ext cx="11401425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2060848"/>
            <a:ext cx="1348105" cy="720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3002310"/>
            <a:ext cx="1348105" cy="6819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933056"/>
            <a:ext cx="1348105" cy="6819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3933056"/>
            <a:ext cx="1348105" cy="681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615" y="1314053"/>
            <a:ext cx="11630025" cy="3267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0874" y="3337217"/>
            <a:ext cx="4507734" cy="4293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138" y="3969060"/>
            <a:ext cx="6624736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0000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1988840"/>
            <a:ext cx="3816424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4585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248" y="1268760"/>
            <a:ext cx="1158240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2780928"/>
            <a:ext cx="504056" cy="432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1400094"/>
            <a:ext cx="11896725" cy="1219200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1199456" y="1988840"/>
            <a:ext cx="10369152" cy="2085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479376" y="2619294"/>
            <a:ext cx="1584176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401" y="1268760"/>
            <a:ext cx="10925175" cy="394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2539" y="2060848"/>
            <a:ext cx="864096" cy="2880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2708920"/>
            <a:ext cx="864096" cy="2880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3356992"/>
            <a:ext cx="864096" cy="28803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005064"/>
            <a:ext cx="864096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8</Words>
  <Application>Microsoft Office PowerPoint</Application>
  <PresentationFormat>宽屏</PresentationFormat>
  <Paragraphs>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69</cp:revision>
  <dcterms:created xsi:type="dcterms:W3CDTF">2015-09-16T06:44:00Z</dcterms:created>
  <dcterms:modified xsi:type="dcterms:W3CDTF">2025-08-26T10:07:12Z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