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420888"/>
            <a:ext cx="574357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70"/>
          <a:stretch/>
        </p:blipFill>
        <p:spPr>
          <a:xfrm>
            <a:off x="407368" y="1340768"/>
            <a:ext cx="10506075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96" y="1431057"/>
            <a:ext cx="971550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346" y="1484784"/>
            <a:ext cx="9496425" cy="32480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234888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233447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233447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33447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343807" y="293934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79900" y="293934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84032" y="293934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293934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3519241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83832" y="3504839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3519241"/>
            <a:ext cx="57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80376" y="3529103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27229" y="409913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409913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14"/>
          <a:stretch/>
        </p:blipFill>
        <p:spPr>
          <a:xfrm>
            <a:off x="335360" y="1340769"/>
            <a:ext cx="10610850" cy="50405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443711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508518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48710" y="566124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95"/>
          <a:stretch/>
        </p:blipFill>
        <p:spPr>
          <a:xfrm>
            <a:off x="407368" y="1412776"/>
            <a:ext cx="10591800" cy="50905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1484784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106385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2025-08-26T11:01:01Z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