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9239250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401425" cy="5314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2348880"/>
            <a:ext cx="13681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2960948"/>
            <a:ext cx="13681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3573016"/>
            <a:ext cx="15841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4726741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80488" y="472806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8288" y="537321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115" b="74421"/>
          <a:stretch/>
        </p:blipFill>
        <p:spPr>
          <a:xfrm>
            <a:off x="263353" y="1268760"/>
            <a:ext cx="11161240" cy="6480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348880"/>
            <a:ext cx="10675021" cy="17740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11824" y="234888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264352" y="2420888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19536" y="2996952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98920" y="295584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824192" y="3029813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579271" y="3062674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28248" y="3625608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3419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789040"/>
            <a:ext cx="1348105" cy="7539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2041433"/>
            <a:ext cx="711835" cy="6934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976" y="2058167"/>
            <a:ext cx="711835" cy="693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2882044"/>
            <a:ext cx="783843" cy="7654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2171" y="1999114"/>
            <a:ext cx="16859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10875" cy="2057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206084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220486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2619264"/>
            <a:ext cx="720080" cy="62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2763280"/>
            <a:ext cx="720080" cy="62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18723" y="2564904"/>
            <a:ext cx="720080" cy="55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80376" y="2693707"/>
            <a:ext cx="864096" cy="55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4210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2636912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03712" y="3229769"/>
            <a:ext cx="11521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40416" y="2564904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441291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436510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384" y="494116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495732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4773935"/>
            <a:ext cx="4248150" cy="266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200" y="5379749"/>
            <a:ext cx="9477375" cy="466725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7738344" y="4803685"/>
            <a:ext cx="3758256" cy="2705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79376" y="5492967"/>
            <a:ext cx="7344816" cy="5785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40768"/>
            <a:ext cx="11811000" cy="2876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2184" y="1196752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776520" y="242088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352" y="2996952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2977479"/>
            <a:ext cx="10801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376" y="3607135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3429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1340768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1916832"/>
            <a:ext cx="13681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61002" y="1907704"/>
            <a:ext cx="13681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3074233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3717032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005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754785"/>
            <a:ext cx="11477625" cy="1943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386104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2564904"/>
            <a:ext cx="5267325" cy="77152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8328248" y="2636912"/>
            <a:ext cx="432048" cy="440308"/>
          </a:xfrm>
          <a:prstGeom prst="ellipse">
            <a:avLst/>
          </a:prstGeom>
          <a:noFill/>
          <a:ln w="19050">
            <a:solidFill>
              <a:srgbClr val="E9139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912424" y="2623062"/>
            <a:ext cx="432048" cy="440308"/>
          </a:xfrm>
          <a:prstGeom prst="ellipse">
            <a:avLst/>
          </a:prstGeom>
          <a:noFill/>
          <a:ln w="19050">
            <a:solidFill>
              <a:srgbClr val="E9139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488488" y="2643694"/>
            <a:ext cx="432048" cy="440308"/>
          </a:xfrm>
          <a:prstGeom prst="ellipse">
            <a:avLst/>
          </a:prstGeom>
          <a:noFill/>
          <a:ln w="19050">
            <a:solidFill>
              <a:srgbClr val="E9139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7</Words>
  <Application>Microsoft Office PowerPoint</Application>
  <PresentationFormat>宽屏</PresentationFormat>
  <Paragraphs>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70</cp:revision>
  <dcterms:created xsi:type="dcterms:W3CDTF">2015-09-16T06:44:00Z</dcterms:created>
  <dcterms:modified xsi:type="dcterms:W3CDTF">2025-08-26T10:02:43Z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