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2780928"/>
            <a:ext cx="34671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82325" cy="1990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1288435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6332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060848"/>
            <a:ext cx="1348105" cy="681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63844"/>
            <a:ext cx="1348105" cy="681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2060848"/>
            <a:ext cx="711835" cy="6934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2958129"/>
            <a:ext cx="71183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297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2574640"/>
            <a:ext cx="1368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2574640"/>
            <a:ext cx="11521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2574640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40416" y="2574640"/>
            <a:ext cx="1368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360" y="3191576"/>
            <a:ext cx="1368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53750" cy="3400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9856" y="1331234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2503252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53800" cy="4381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4005064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3933056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4005064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12424" y="3991473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4527781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2025-08-26T09:51:21Z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