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6" d="100"/>
          <a:sy n="96" d="100"/>
        </p:scale>
        <p:origin x="513" y="45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2708920"/>
            <a:ext cx="9486900" cy="933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1581" y="1340768"/>
            <a:ext cx="11649075" cy="3400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458575" cy="39719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5622896" y="2708920"/>
            <a:ext cx="617120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6064647" y="4149080"/>
            <a:ext cx="617120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189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5298" y="1484784"/>
            <a:ext cx="11563350" cy="25431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551384" y="2060848"/>
            <a:ext cx="617120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7925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0890" y="1268760"/>
            <a:ext cx="11715750" cy="47053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2927648" y="1988840"/>
            <a:ext cx="617120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0471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277600" cy="39719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4151784" y="1268760"/>
            <a:ext cx="617120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4871864" y="2708920"/>
            <a:ext cx="617120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03507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5577" y="1268760"/>
            <a:ext cx="10848975" cy="38195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5087888" y="4221088"/>
            <a:ext cx="617120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6528048" y="4236301"/>
            <a:ext cx="617120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7896200" y="4236301"/>
            <a:ext cx="617120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9336360" y="4251514"/>
            <a:ext cx="617120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39343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944350" cy="26860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911424" y="2587343"/>
            <a:ext cx="10585176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618903" y="3284984"/>
            <a:ext cx="5544616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72777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277600" cy="49530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1208987" y="2753140"/>
            <a:ext cx="10369152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978122" y="3447222"/>
            <a:ext cx="10585176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911424" y="4141304"/>
            <a:ext cx="10585176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880254" y="4870495"/>
            <a:ext cx="10585176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813556" y="5564577"/>
            <a:ext cx="10585176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36759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10" grpId="0" animBg="1"/>
      <p:bldP spid="11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110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李大玉</cp:lastModifiedBy>
  <cp:revision>66</cp:revision>
  <dcterms:created xsi:type="dcterms:W3CDTF">2015-09-16T06:44:00Z</dcterms:created>
  <dcterms:modified xsi:type="dcterms:W3CDTF">2025-08-26T09:53:55Z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