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08920"/>
            <a:ext cx="80772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48" y="1340768"/>
            <a:ext cx="115443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83" y="1268760"/>
            <a:ext cx="114776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936" y="1098883"/>
            <a:ext cx="144016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916832"/>
            <a:ext cx="57606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978372"/>
            <a:ext cx="57606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565076"/>
            <a:ext cx="57606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49" y="1340768"/>
            <a:ext cx="114204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340768"/>
            <a:ext cx="5760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01008"/>
            <a:ext cx="7344816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49" y="4185580"/>
            <a:ext cx="8036099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77724"/>
            <a:ext cx="7344816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201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9192" cy="552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340768"/>
            <a:ext cx="1296144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358009"/>
            <a:ext cx="3240360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86" y="2045478"/>
            <a:ext cx="3744416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852937"/>
            <a:ext cx="720080" cy="38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132856"/>
            <a:ext cx="2664296" cy="3650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094" y="2882246"/>
            <a:ext cx="7600529" cy="365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960" y="3631636"/>
            <a:ext cx="7456647" cy="3650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365104"/>
            <a:ext cx="7344816" cy="36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